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notesViewPr>
    <p:cSldViewPr>
      <p:cViewPr varScale="1">
        <p:scale>
          <a:sx n="60" d="100"/>
          <a:sy n="60" d="100"/>
        </p:scale>
        <p:origin x="-18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41738-8B24-4306-97B8-DA9FFF2743C8}" type="datetimeFigureOut">
              <a:rPr lang="ru-RU" smtClean="0"/>
              <a:t>08.05.2011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61A96-154D-4FA3-ABC2-31F4852267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61A96-154D-4FA3-ABC2-31F4852267CC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DD77350-F58B-4016-B1CD-A699916F3767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C086CC0-27B6-47B7-AA7E-222831A14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7350-F58B-4016-B1CD-A699916F3767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6CC0-27B6-47B7-AA7E-222831A14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7350-F58B-4016-B1CD-A699916F3767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6CC0-27B6-47B7-AA7E-222831A14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D77350-F58B-4016-B1CD-A699916F3767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086CC0-27B6-47B7-AA7E-222831A14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DD77350-F58B-4016-B1CD-A699916F3767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C086CC0-27B6-47B7-AA7E-222831A14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7350-F58B-4016-B1CD-A699916F3767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6CC0-27B6-47B7-AA7E-222831A14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7350-F58B-4016-B1CD-A699916F3767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6CC0-27B6-47B7-AA7E-222831A14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D77350-F58B-4016-B1CD-A699916F3767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086CC0-27B6-47B7-AA7E-222831A14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7350-F58B-4016-B1CD-A699916F3767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6CC0-27B6-47B7-AA7E-222831A14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D77350-F58B-4016-B1CD-A699916F3767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086CC0-27B6-47B7-AA7E-222831A14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D77350-F58B-4016-B1CD-A699916F3767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086CC0-27B6-47B7-AA7E-222831A14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D77350-F58B-4016-B1CD-A699916F3767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086CC0-27B6-47B7-AA7E-222831A14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214290"/>
            <a:ext cx="6172200" cy="1000132"/>
          </a:xfrm>
        </p:spPr>
        <p:txBody>
          <a:bodyPr/>
          <a:lstStyle/>
          <a:p>
            <a:r>
              <a:rPr lang="ru-RU" sz="4800" dirty="0" smtClean="0"/>
              <a:t>БИАТЛОН</a:t>
            </a:r>
            <a:r>
              <a:rPr lang="et-EE" sz="4800" dirty="0" smtClean="0"/>
              <a:t>  </a:t>
            </a:r>
            <a:r>
              <a:rPr lang="et-EE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5643578"/>
            <a:ext cx="6929486" cy="1071570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Зимний олимпийский вид спорта, сочетающий лыжную гонку со стрельбой из винтовки.</a:t>
            </a:r>
            <a:endParaRPr lang="ru-RU" sz="2000" dirty="0"/>
          </a:p>
        </p:txBody>
      </p:sp>
      <p:pic>
        <p:nvPicPr>
          <p:cNvPr id="4" name="Рисунок 3" descr="img_58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285860"/>
            <a:ext cx="6286512" cy="41910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3357586" cy="1428736"/>
          </a:xfrm>
        </p:spPr>
        <p:txBody>
          <a:bodyPr/>
          <a:lstStyle/>
          <a:p>
            <a:r>
              <a:rPr lang="ru-RU" dirty="0" smtClean="0"/>
              <a:t>Стрелковый тир, мишени </a:t>
            </a:r>
            <a:endParaRPr lang="ru-RU" dirty="0"/>
          </a:p>
        </p:txBody>
      </p:sp>
      <p:pic>
        <p:nvPicPr>
          <p:cNvPr id="4" name="Содержимое 3" descr="kubalonka2009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488" y="71414"/>
            <a:ext cx="5842024" cy="3877643"/>
          </a:xfrm>
        </p:spPr>
      </p:pic>
      <p:pic>
        <p:nvPicPr>
          <p:cNvPr id="5" name="Рисунок 4" descr="Air-rifle-targ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286124"/>
            <a:ext cx="3422681" cy="32771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3214686"/>
            <a:ext cx="4429156" cy="5715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Положение лежа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_964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1" y="60715"/>
            <a:ext cx="4728647" cy="3153971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929190" y="1071546"/>
            <a:ext cx="3857652" cy="1143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Положение стоя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 descr="IMG_62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857364"/>
            <a:ext cx="3587133" cy="47985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000108"/>
          </a:xfrm>
        </p:spPr>
        <p:txBody>
          <a:bodyPr>
            <a:normAutofit fontScale="90000"/>
          </a:bodyPr>
          <a:lstStyle/>
          <a:p>
            <a:r>
              <a:rPr lang="ru-RU" smtClean="0"/>
              <a:t>1954 - </a:t>
            </a:r>
            <a:r>
              <a:rPr lang="ru-RU" dirty="0" smtClean="0"/>
              <a:t>м</a:t>
            </a:r>
            <a:r>
              <a:rPr lang="ru-RU" smtClean="0"/>
              <a:t>еждународный </a:t>
            </a:r>
            <a:r>
              <a:rPr lang="ru-RU" dirty="0" smtClean="0"/>
              <a:t>олимпийский комитет признает биатлон как вид спорта</a:t>
            </a:r>
            <a:endParaRPr lang="ru-RU" dirty="0"/>
          </a:p>
        </p:txBody>
      </p:sp>
      <p:pic>
        <p:nvPicPr>
          <p:cNvPr id="8" name="Рисунок 7" descr="0553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714488"/>
            <a:ext cx="4506315" cy="4286280"/>
          </a:xfrm>
          <a:prstGeom prst="rect">
            <a:avLst/>
          </a:prstGeom>
        </p:spPr>
      </p:pic>
      <p:pic>
        <p:nvPicPr>
          <p:cNvPr id="6" name="Содержимое 5" descr="x_d43a7896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929190" y="1428736"/>
            <a:ext cx="3181350" cy="45624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0"/>
            <a:ext cx="2543164" cy="642942"/>
          </a:xfrm>
        </p:spPr>
        <p:txBody>
          <a:bodyPr/>
          <a:lstStyle/>
          <a:p>
            <a:r>
              <a:rPr lang="ru-RU" dirty="0" smtClean="0"/>
              <a:t>ОТЕПЯ</a:t>
            </a:r>
            <a:endParaRPr lang="ru-RU" dirty="0"/>
          </a:p>
        </p:txBody>
      </p:sp>
      <p:pic>
        <p:nvPicPr>
          <p:cNvPr id="4" name="Содержимое 3" descr="3897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714356"/>
            <a:ext cx="8501122" cy="2213834"/>
          </a:xfrm>
        </p:spPr>
      </p:pic>
      <p:pic>
        <p:nvPicPr>
          <p:cNvPr id="7" name="Рисунок 6" descr="81a1e92f8dfe6199e4eb86045e062d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143248"/>
            <a:ext cx="4924288" cy="3286148"/>
          </a:xfrm>
          <a:prstGeom prst="rect">
            <a:avLst/>
          </a:prstGeom>
        </p:spPr>
      </p:pic>
      <p:pic>
        <p:nvPicPr>
          <p:cNvPr id="9" name="Рисунок 8" descr="mm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928934"/>
            <a:ext cx="2571768" cy="38576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Спортивная гимназия</a:t>
            </a:r>
            <a:endParaRPr lang="ru-RU" dirty="0"/>
          </a:p>
        </p:txBody>
      </p:sp>
      <p:pic>
        <p:nvPicPr>
          <p:cNvPr id="4" name="Содержимое 3" descr="50412_144236042289399_7218983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768" y="0"/>
            <a:ext cx="1500198" cy="1500198"/>
          </a:xfrm>
        </p:spPr>
      </p:pic>
      <p:pic>
        <p:nvPicPr>
          <p:cNvPr id="6" name="Рисунок 5" descr="1.sept 2009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19" y="1285860"/>
            <a:ext cx="6762797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tepaa_opilaskodu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71414"/>
            <a:ext cx="4429156" cy="2967534"/>
          </a:xfrm>
        </p:spPr>
      </p:pic>
      <p:pic>
        <p:nvPicPr>
          <p:cNvPr id="5" name="Рисунок 4" descr="otepaa_sook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71414"/>
            <a:ext cx="3929090" cy="2946818"/>
          </a:xfrm>
          <a:prstGeom prst="rect">
            <a:avLst/>
          </a:prstGeom>
        </p:spPr>
      </p:pic>
      <p:pic>
        <p:nvPicPr>
          <p:cNvPr id="7" name="Рисунок 6" descr="P10103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8" y="3100008"/>
            <a:ext cx="8643966" cy="36865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3714752"/>
            <a:ext cx="4043362" cy="2473448"/>
          </a:xfrm>
        </p:spPr>
        <p:txBody>
          <a:bodyPr/>
          <a:lstStyle/>
          <a:p>
            <a:r>
              <a:rPr lang="ru-RU" dirty="0" smtClean="0"/>
              <a:t>Лыжные гонки </a:t>
            </a:r>
          </a:p>
          <a:p>
            <a:r>
              <a:rPr lang="ru-RU" dirty="0" smtClean="0"/>
              <a:t>Биатлон</a:t>
            </a:r>
          </a:p>
          <a:p>
            <a:r>
              <a:rPr lang="ru-RU" dirty="0" smtClean="0"/>
              <a:t>Прыжки с трамплина </a:t>
            </a:r>
          </a:p>
          <a:p>
            <a:pPr>
              <a:buNone/>
            </a:pPr>
            <a:r>
              <a:rPr lang="ru-RU" dirty="0" smtClean="0"/>
              <a:t> и двоеборье</a:t>
            </a:r>
          </a:p>
          <a:p>
            <a:r>
              <a:rPr lang="ru-RU" dirty="0" smtClean="0"/>
              <a:t>Велоспорт</a:t>
            </a:r>
            <a:endParaRPr lang="ru-RU" dirty="0"/>
          </a:p>
        </p:txBody>
      </p:sp>
      <p:pic>
        <p:nvPicPr>
          <p:cNvPr id="6" name="Рисунок 5" descr="Tehvandi__K90_jumping_hill_bear_thumb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650590"/>
            <a:ext cx="4357718" cy="3064558"/>
          </a:xfrm>
          <a:prstGeom prst="rect">
            <a:avLst/>
          </a:prstGeom>
        </p:spPr>
      </p:pic>
      <p:pic>
        <p:nvPicPr>
          <p:cNvPr id="7" name="Рисунок 6" descr="radrenn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6" y="71413"/>
            <a:ext cx="4491044" cy="3242197"/>
          </a:xfrm>
          <a:prstGeom prst="rect">
            <a:avLst/>
          </a:prstGeom>
        </p:spPr>
      </p:pic>
      <p:pic>
        <p:nvPicPr>
          <p:cNvPr id="9" name="Рисунок 8" descr="Kowalczyk220111ah007.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452" y="71414"/>
            <a:ext cx="3028952" cy="35758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5429288" cy="571480"/>
          </a:xfrm>
        </p:spPr>
        <p:txBody>
          <a:bodyPr/>
          <a:lstStyle/>
          <a:p>
            <a:r>
              <a:rPr lang="ru-RU" dirty="0" smtClean="0"/>
              <a:t>Лыжный клуб </a:t>
            </a:r>
            <a:r>
              <a:rPr lang="et-EE" dirty="0" smtClean="0"/>
              <a:t>ÄKKE </a:t>
            </a:r>
            <a:endParaRPr lang="ru-RU" dirty="0"/>
          </a:p>
        </p:txBody>
      </p:sp>
      <p:pic>
        <p:nvPicPr>
          <p:cNvPr id="4" name="Содержимое 3" descr="akkemarato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71670" y="714356"/>
            <a:ext cx="4000528" cy="59709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-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4061692" cy="2428892"/>
          </a:xfrm>
        </p:spPr>
      </p:pic>
      <p:pic>
        <p:nvPicPr>
          <p:cNvPr id="6" name="Рисунок 5" descr="IMG_37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214686"/>
            <a:ext cx="4498345" cy="3000396"/>
          </a:xfrm>
          <a:prstGeom prst="rect">
            <a:avLst/>
          </a:prstGeom>
        </p:spPr>
      </p:pic>
      <p:pic>
        <p:nvPicPr>
          <p:cNvPr id="7" name="Рисунок 6" descr="1-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3966" y="3571892"/>
            <a:ext cx="3810000" cy="2286000"/>
          </a:xfrm>
          <a:prstGeom prst="rect">
            <a:avLst/>
          </a:prstGeom>
        </p:spPr>
      </p:pic>
      <p:pic>
        <p:nvPicPr>
          <p:cNvPr id="8" name="Рисунок 7" descr="IMG_35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89144"/>
            <a:ext cx="4000528" cy="26683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82552"/>
            <a:ext cx="2757478" cy="582594"/>
          </a:xfrm>
        </p:spPr>
        <p:txBody>
          <a:bodyPr/>
          <a:lstStyle/>
          <a:p>
            <a:r>
              <a:rPr lang="ru-RU" dirty="0" smtClean="0"/>
              <a:t>Тренировки</a:t>
            </a:r>
            <a:endParaRPr lang="ru-RU" dirty="0"/>
          </a:p>
        </p:txBody>
      </p:sp>
      <p:pic>
        <p:nvPicPr>
          <p:cNvPr id="4" name="Содержимое 3" descr="_fot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500042"/>
            <a:ext cx="5257808" cy="3425282"/>
          </a:xfrm>
        </p:spPr>
      </p:pic>
      <p:pic>
        <p:nvPicPr>
          <p:cNvPr id="6" name="Рисунок 5" descr="5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091" y="3571876"/>
            <a:ext cx="4607751" cy="3071834"/>
          </a:xfrm>
          <a:prstGeom prst="rect">
            <a:avLst/>
          </a:prstGeom>
        </p:spPr>
      </p:pic>
      <p:pic>
        <p:nvPicPr>
          <p:cNvPr id="7" name="Рисунок 6" descr="Biathl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214818"/>
            <a:ext cx="3643338" cy="2443474"/>
          </a:xfrm>
          <a:prstGeom prst="rect">
            <a:avLst/>
          </a:prstGeom>
        </p:spPr>
      </p:pic>
      <p:pic>
        <p:nvPicPr>
          <p:cNvPr id="8" name="Рисунок 7" descr="object_92.12194831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127244"/>
            <a:ext cx="2357454" cy="33017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r>
              <a:rPr lang="ru-RU" dirty="0" smtClean="0"/>
              <a:t>прародителем биатлона считаются соревнования военных патрулей</a:t>
            </a:r>
            <a:endParaRPr lang="ru-RU" dirty="0"/>
          </a:p>
        </p:txBody>
      </p:sp>
      <p:pic>
        <p:nvPicPr>
          <p:cNvPr id="4" name="Содержимое 3" descr="z_35252e7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7310438" cy="48736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3723ee774e64a04eb931d9fd34b0fdc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71414"/>
            <a:ext cx="2428892" cy="3456500"/>
          </a:xfrm>
        </p:spPr>
      </p:pic>
      <p:pic>
        <p:nvPicPr>
          <p:cNvPr id="5" name="Рисунок 4" descr="gym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14290"/>
            <a:ext cx="4929222" cy="3286148"/>
          </a:xfrm>
          <a:prstGeom prst="rect">
            <a:avLst/>
          </a:prstGeom>
        </p:spPr>
      </p:pic>
      <p:pic>
        <p:nvPicPr>
          <p:cNvPr id="7" name="Рисунок 6" descr="2815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18" y="3929066"/>
            <a:ext cx="4376382" cy="2428892"/>
          </a:xfrm>
          <a:prstGeom prst="rect">
            <a:avLst/>
          </a:prstGeom>
        </p:spPr>
      </p:pic>
      <p:pic>
        <p:nvPicPr>
          <p:cNvPr id="8" name="Рисунок 7" descr="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786190"/>
            <a:ext cx="3810000" cy="2505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4686304" cy="582594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pic>
        <p:nvPicPr>
          <p:cNvPr id="6" name="Содержимое 5" descr="ynaised_teade-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90514" y="955679"/>
            <a:ext cx="8424890" cy="561659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r-lj-635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7743905" cy="515937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5643602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АРЧЕРИ  БИАТЛОН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57166"/>
            <a:ext cx="3857652" cy="1500222"/>
          </a:xfrm>
        </p:spPr>
        <p:txBody>
          <a:bodyPr/>
          <a:lstStyle/>
          <a:p>
            <a:r>
              <a:rPr lang="ru-RU" dirty="0" smtClean="0"/>
              <a:t>БИАТЛОН  НА </a:t>
            </a:r>
            <a:br>
              <a:rPr lang="ru-RU" dirty="0" smtClean="0"/>
            </a:br>
            <a:r>
              <a:rPr lang="ru-RU" dirty="0" smtClean="0"/>
              <a:t>СНЕГОСТУПАХ</a:t>
            </a:r>
            <a:endParaRPr lang="ru-RU" dirty="0"/>
          </a:p>
        </p:txBody>
      </p:sp>
      <p:pic>
        <p:nvPicPr>
          <p:cNvPr id="5" name="Содержимое 4" descr="3647_345px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4071934" y="2714620"/>
            <a:ext cx="3994370" cy="3357586"/>
          </a:xfrm>
        </p:spPr>
      </p:pic>
      <p:pic>
        <p:nvPicPr>
          <p:cNvPr id="6" name="Рисунок 5" descr="1322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85794"/>
            <a:ext cx="3571900" cy="53471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5686436" cy="654032"/>
          </a:xfrm>
        </p:spPr>
        <p:txBody>
          <a:bodyPr/>
          <a:lstStyle/>
          <a:p>
            <a:r>
              <a:rPr lang="ru-RU" dirty="0" smtClean="0"/>
              <a:t>ОХОТНИЧИЙ  БИАТЛОН </a:t>
            </a:r>
            <a:endParaRPr lang="ru-RU" dirty="0"/>
          </a:p>
        </p:txBody>
      </p:sp>
      <p:pic>
        <p:nvPicPr>
          <p:cNvPr id="4" name="Содержимое 3" descr="2-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428596" y="1285860"/>
            <a:ext cx="7310438" cy="48736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654032"/>
          </a:xfrm>
        </p:spPr>
        <p:txBody>
          <a:bodyPr/>
          <a:lstStyle/>
          <a:p>
            <a:r>
              <a:rPr lang="ru-RU" dirty="0" smtClean="0"/>
              <a:t>биатлон на </a:t>
            </a:r>
            <a:r>
              <a:rPr lang="ru-RU" dirty="0" err="1" smtClean="0"/>
              <a:t>маунтин-байках</a:t>
            </a:r>
            <a:endParaRPr lang="ru-RU" dirty="0"/>
          </a:p>
        </p:txBody>
      </p:sp>
      <p:pic>
        <p:nvPicPr>
          <p:cNvPr id="4" name="Содержимое 3" descr="otepaa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7596791" cy="508925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4857784" cy="571504"/>
          </a:xfrm>
        </p:spPr>
        <p:txBody>
          <a:bodyPr/>
          <a:lstStyle/>
          <a:p>
            <a:r>
              <a:rPr lang="ru-RU" dirty="0" smtClean="0"/>
              <a:t>ЛЕТНИЙ БИАТЛОН </a:t>
            </a:r>
            <a:endParaRPr lang="ru-RU" dirty="0"/>
          </a:p>
        </p:txBody>
      </p:sp>
      <p:pic>
        <p:nvPicPr>
          <p:cNvPr id="4" name="Содержимое 3" descr="mm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785794"/>
            <a:ext cx="3929090" cy="5893636"/>
          </a:xfrm>
        </p:spPr>
      </p:pic>
      <p:pic>
        <p:nvPicPr>
          <p:cNvPr id="8" name="Рисунок 7" descr="object_10.1285329368.4730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928670"/>
            <a:ext cx="4275222" cy="57039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000924" cy="714380"/>
          </a:xfrm>
        </p:spPr>
        <p:txBody>
          <a:bodyPr/>
          <a:lstStyle/>
          <a:p>
            <a:r>
              <a:rPr lang="ru-RU" dirty="0" smtClean="0"/>
              <a:t>Свободный стиль (коньковый)</a:t>
            </a:r>
            <a:endParaRPr lang="ru-RU" dirty="0"/>
          </a:p>
        </p:txBody>
      </p:sp>
      <p:pic>
        <p:nvPicPr>
          <p:cNvPr id="10" name="Содержимое 9" descr="ynaised_individuaal-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" y="1600200"/>
            <a:ext cx="7310438" cy="48736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67600" cy="846158"/>
          </a:xfrm>
        </p:spPr>
        <p:txBody>
          <a:bodyPr/>
          <a:lstStyle/>
          <a:p>
            <a:r>
              <a:rPr lang="ru-RU" dirty="0" smtClean="0"/>
              <a:t>Винтовка  не менее 3,5 кг</a:t>
            </a:r>
            <a:endParaRPr lang="ru-RU" dirty="0"/>
          </a:p>
        </p:txBody>
      </p:sp>
      <p:pic>
        <p:nvPicPr>
          <p:cNvPr id="4" name="Содержимое 3" descr="o_47254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728" y="1428736"/>
            <a:ext cx="5462557" cy="48736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307</TotalTime>
  <Words>81</Words>
  <Application>Microsoft Office PowerPoint</Application>
  <PresentationFormat>Экран (4:3)</PresentationFormat>
  <Paragraphs>25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БИАТЛОН    </vt:lpstr>
      <vt:lpstr>прародителем биатлона считаются соревнования военных патрулей</vt:lpstr>
      <vt:lpstr>АРЧЕРИ  БИАТЛОН</vt:lpstr>
      <vt:lpstr>БИАТЛОН  НА  СНЕГОСТУПАХ</vt:lpstr>
      <vt:lpstr>ОХОТНИЧИЙ  БИАТЛОН </vt:lpstr>
      <vt:lpstr>биатлон на маунтин-байках</vt:lpstr>
      <vt:lpstr>ЛЕТНИЙ БИАТЛОН </vt:lpstr>
      <vt:lpstr>Свободный стиль (коньковый)</vt:lpstr>
      <vt:lpstr>Винтовка  не менее 3,5 кг</vt:lpstr>
      <vt:lpstr>Стрелковый тир, мишени </vt:lpstr>
      <vt:lpstr>Положение лежа</vt:lpstr>
      <vt:lpstr>1954 - международный олимпийский комитет признает биатлон как вид спорта</vt:lpstr>
      <vt:lpstr>ОТЕПЯ</vt:lpstr>
      <vt:lpstr>Спортивная гимназия</vt:lpstr>
      <vt:lpstr>Слайд 15</vt:lpstr>
      <vt:lpstr>Слайд 16</vt:lpstr>
      <vt:lpstr>Лыжный клуб ÄKKE </vt:lpstr>
      <vt:lpstr>Слайд 18</vt:lpstr>
      <vt:lpstr>Тренировки</vt:lpstr>
      <vt:lpstr>Слайд 20</vt:lpstr>
      <vt:lpstr>Спасибо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БИАТЛОН    </dc:title>
  <dc:creator>ADMIN</dc:creator>
  <cp:lastModifiedBy>ADMIN</cp:lastModifiedBy>
  <cp:revision>34</cp:revision>
  <dcterms:created xsi:type="dcterms:W3CDTF">2011-05-08T08:46:08Z</dcterms:created>
  <dcterms:modified xsi:type="dcterms:W3CDTF">2011-05-08T17:35:08Z</dcterms:modified>
</cp:coreProperties>
</file>